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5" r:id="rId7"/>
    <p:sldId id="261" r:id="rId8"/>
    <p:sldId id="262" r:id="rId9"/>
    <p:sldId id="260" r:id="rId10"/>
    <p:sldId id="263" r:id="rId11"/>
    <p:sldId id="264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  <a:endParaRPr lang="pt-BR"/>
          </a:p>
          <a:p>
            <a:pPr lvl="1"/>
            <a:r>
              <a:rPr lang="pt-BR"/>
              <a:t>Segundo nível</a:t>
            </a:r>
            <a:endParaRPr lang="pt-BR"/>
          </a:p>
          <a:p>
            <a:pPr lvl="2"/>
            <a:r>
              <a:rPr lang="pt-BR"/>
              <a:t>Terceiro nível</a:t>
            </a:r>
            <a:endParaRPr lang="pt-BR"/>
          </a:p>
          <a:p>
            <a:pPr lvl="3"/>
            <a:r>
              <a:rPr lang="pt-BR"/>
              <a:t>Quarto nível</a:t>
            </a:r>
            <a:endParaRPr lang="pt-BR"/>
          </a:p>
          <a:p>
            <a:pPr lvl="4"/>
            <a:r>
              <a:rPr lang="pt-BR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0DA27-3759-4557-808D-A5F262BCA2B7}" type="datetimeFigureOut">
              <a:rPr lang="pt-BR" smtClean="0"/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28923-93B7-4643-8CB6-896A295F18B8}" type="slidenum">
              <a:rPr lang="pt-BR" smtClean="0"/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Pré-projeto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Trabalho </a:t>
            </a:r>
            <a:r>
              <a:rPr lang="pt-BR" dirty="0" err="1"/>
              <a:t>apresentativo</a:t>
            </a:r>
            <a:r>
              <a:rPr lang="pt-BR" dirty="0"/>
              <a:t> do pré-projeto(TCC)</a:t>
            </a:r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Conceitual do Site(rascunho)</a:t>
            </a:r>
            <a:endParaRPr lang="pt-BR" dirty="0"/>
          </a:p>
        </p:txBody>
      </p:sp>
      <p:pic>
        <p:nvPicPr>
          <p:cNvPr id="10" name="Espaço Reservado para Conteúdo 9" descr="Capturar 2023042616274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05840" y="1431925"/>
            <a:ext cx="9201150" cy="48094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t-BR" dirty="0"/>
              <a:t>Tema: Mangá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14732"/>
            <a:ext cx="5319642" cy="436223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É um fato que em nossa cidade há muitos leitores do gênero literário Mangá (nome dado a histórias em quadrinhos japonesas), mesmo sendo possível obter uma leitura normal online, em um determinado momento também ocorrera o desejo de possuir o mangá físico, seja para ler, colecionar ou até mesmo como decoração na prateleira de sua casa, porém não há garantia que encontrar o mangá especifico em loja física. </a:t>
            </a:r>
            <a:r>
              <a:rPr lang="pt-BR" sz="2000" dirty="0">
                <a:latin typeface="Arial" panose="020B0604020202020204" pitchFamily="34" charset="0"/>
                <a:ea typeface="Times New Roman" panose="02020603050405020304" pitchFamily="18" charset="0"/>
              </a:rPr>
              <a:t>Situação que trás grande tristeza para qualquer tipo de leitor.</a:t>
            </a:r>
            <a:endParaRPr lang="pt-BR" sz="2000" dirty="0"/>
          </a:p>
        </p:txBody>
      </p:sp>
      <p:pic>
        <p:nvPicPr>
          <p:cNvPr id="5" name="Imagem 4" descr="Desenho de uma pessoa&#10;&#10;Descrição gerada automaticamente com confiança baix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9" r="4427" b="-1"/>
          <a:stretch>
            <a:fillRect/>
          </a:stretch>
        </p:blipFill>
        <p:spPr>
          <a:xfrm>
            <a:off x="6157842" y="1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Desenho de personagem de desenho animado&#10;&#10;Descrição gerada automaticamente com confiança médi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6" r="17890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55320" y="1448972"/>
            <a:ext cx="4788877" cy="503748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000" dirty="0"/>
              <a:t>Sabendo deste terrível fato, </a:t>
            </a:r>
            <a:r>
              <a:rPr lang="pt-BR" sz="2000" dirty="0">
                <a:effectLst/>
                <a:ea typeface="Times New Roman" panose="02020603050405020304" pitchFamily="18" charset="0"/>
              </a:rPr>
              <a:t>surgiu essa ideia de site E-Commerce focado na venda de livros (Mangás Japoneses), para melhorar a facilidade e visibilidade do cliente na compra de seu mangá favorito, ajudando quem procura comprar mangás com mais segurança e conforto sem sair de casa.</a:t>
            </a:r>
            <a:endParaRPr lang="pt-BR" sz="2000" dirty="0"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1086" y="365125"/>
            <a:ext cx="10515600" cy="1325563"/>
          </a:xfrm>
        </p:spPr>
        <p:txBody>
          <a:bodyPr/>
          <a:lstStyle/>
          <a:p>
            <a:r>
              <a:rPr lang="pt-BR" dirty="0"/>
              <a:t>Hipótese</a:t>
            </a:r>
            <a:r>
              <a:rPr lang="pt-BR" dirty="0">
                <a:effectLst/>
                <a:ea typeface="Times New Roman" panose="02020603050405020304" pitchFamily="18" charset="0"/>
              </a:rPr>
              <a:t>/Solução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91086" y="1690688"/>
            <a:ext cx="5734878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Até porque comprar mangás no Brasil não é algo para amadores, principalmente agora que constantemente esse gênero literário se torna cada vez mais popular entre os mais jovens e tendo uma dificuldade massiva para acompanhar os lançamentos do volume, pois um grande problema é se deparar com a decepção e quebras de expectativas ao notar que desapareceu seu volume desejado das prateleiras. Sabendo disso, surgiu a motivação da criação de um site neste tema, originando da dificuldade de encontrar o mangá e volumes específicos ao ir as lojas físicas e elas não conter o produto desejado. Com este site, o usuário terá uma imagem clara dos produtos disponíveis serem vendidos a seus preços.</a:t>
            </a:r>
            <a:endParaRPr lang="pt-BR" dirty="0"/>
          </a:p>
        </p:txBody>
      </p:sp>
      <p:pic>
        <p:nvPicPr>
          <p:cNvPr id="5" name="Imagem 4" descr="Desenho de personagem de desenho animado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38" y="1463039"/>
            <a:ext cx="5812087" cy="41379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Desenho de personagem de desenho animado&#10;&#10;Descrição gerada automaticamente com confiança média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698" y="393895"/>
            <a:ext cx="9754412" cy="5705412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7334" y="519806"/>
            <a:ext cx="3050307" cy="1325563"/>
          </a:xfrm>
        </p:spPr>
        <p:txBody>
          <a:bodyPr>
            <a:normAutofit fontScale="90000"/>
          </a:bodyPr>
          <a:lstStyle/>
          <a:p>
            <a:r>
              <a:rPr lang="pt-BR" dirty="0">
                <a:highlight>
                  <a:srgbClr val="C0C0C0"/>
                </a:highlight>
                <a:latin typeface="Comic Sans MS" panose="030F0702030302020204" pitchFamily="66" charset="0"/>
              </a:rPr>
              <a:t>Aparência das páginas</a:t>
            </a:r>
            <a:endParaRPr lang="pt-BR" dirty="0">
              <a:highlight>
                <a:srgbClr val="C0C0C0"/>
              </a:highlight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5083" y="2377440"/>
            <a:ext cx="3623603" cy="1714342"/>
          </a:xfrm>
        </p:spPr>
        <p:txBody>
          <a:bodyPr/>
          <a:lstStyle/>
          <a:p>
            <a:r>
              <a:rPr lang="pt-BR" dirty="0"/>
              <a:t>Página de        Login</a:t>
            </a:r>
            <a:endParaRPr lang="pt-BR" dirty="0"/>
          </a:p>
        </p:txBody>
      </p:sp>
      <p:pic>
        <p:nvPicPr>
          <p:cNvPr id="5" name="Imagem 4" descr="Interface gráfica do usuário&#10;&#10;Descrição gerada automaticamente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686" y="15411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5760" y="2293034"/>
            <a:ext cx="3609535" cy="1550011"/>
          </a:xfrm>
        </p:spPr>
        <p:txBody>
          <a:bodyPr/>
          <a:lstStyle/>
          <a:p>
            <a:r>
              <a:rPr lang="pt-BR" dirty="0"/>
              <a:t>Página de Cadastro</a:t>
            </a:r>
            <a:endParaRPr lang="pt-BR" dirty="0"/>
          </a:p>
        </p:txBody>
      </p:sp>
      <p:pic>
        <p:nvPicPr>
          <p:cNvPr id="7" name="Imagem 6" descr="Tela de celular com texto preto sobre fundo azul&#10;&#10;Descrição gerada automaticamente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295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7830" y="2762701"/>
            <a:ext cx="3325055" cy="1325563"/>
          </a:xfrm>
        </p:spPr>
        <p:txBody>
          <a:bodyPr/>
          <a:lstStyle/>
          <a:p>
            <a:r>
              <a:rPr lang="pt-BR" dirty="0"/>
              <a:t>Página da Home</a:t>
            </a:r>
            <a:endParaRPr lang="pt-BR" dirty="0"/>
          </a:p>
        </p:txBody>
      </p:sp>
      <p:pic>
        <p:nvPicPr>
          <p:cNvPr id="4" name="Imagem 3" descr="Read Univers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8172" y="168812"/>
            <a:ext cx="5951415" cy="65133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pt-BR"/>
              <a:t>Objetivo geral:</a:t>
            </a:r>
            <a:endParaRPr lang="pt-BR" dirty="0"/>
          </a:p>
        </p:txBody>
      </p:sp>
      <p:pic>
        <p:nvPicPr>
          <p:cNvPr id="5" name="Imagem 4" descr="Desenho de personagem de desenho animado&#10;&#10;Descrição gerada automaticamente com confiança médi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3" r="21928"/>
          <a:stretch>
            <a:fillRect/>
          </a:stretch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513788" y="2067340"/>
            <a:ext cx="4840010" cy="41096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17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Com a realização deste site o cliente terá a facilidade em encontrar seus mangás desejados sem dificuldades, sendo resolvido com uma interface que tenha uma imagem do mangá/volume e logo abaixo seu nome e seu preço, que ao clicar será enviado a página de especificações do produto e a partir de lá o usuário irá decidir comprar o produto ou não. Porem ele só poderá fazer compras se ele tiver login no site, ou seja, ele terá de preencher o formulário de cadastro e logo em seguida logar para que assim libere a possibilidade do usuário fazer compras no site. Após estes processos, terá a grande satisfação de saber que gastou seu dinheiro de forma eficiente e rápida.</a:t>
            </a:r>
            <a:endParaRPr lang="pt-BR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2315</Words>
  <Application>WPS Presentation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Times New Roman</vt:lpstr>
      <vt:lpstr>Comic Sans MS</vt:lpstr>
      <vt:lpstr>Calibri Light</vt:lpstr>
      <vt:lpstr>Calibri</vt:lpstr>
      <vt:lpstr>Microsoft YaHei</vt:lpstr>
      <vt:lpstr>Arial Unicode MS</vt:lpstr>
      <vt:lpstr>Tema do Office</vt:lpstr>
      <vt:lpstr>Pré-projeto</vt:lpstr>
      <vt:lpstr>Tema: Mangá</vt:lpstr>
      <vt:lpstr>PowerPoint 演示文稿</vt:lpstr>
      <vt:lpstr>Hipótese/Solução</vt:lpstr>
      <vt:lpstr>Aparência das páginas</vt:lpstr>
      <vt:lpstr>Página de        Login</vt:lpstr>
      <vt:lpstr>Página de Cadastro</vt:lpstr>
      <vt:lpstr>Página da Home</vt:lpstr>
      <vt:lpstr>Objetivo geral:</vt:lpstr>
      <vt:lpstr>Modelo Conceitual do Site(rascunho)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Pré-projeto</dc:title>
  <dc:creator>Christyan Iegor Daltoe</dc:creator>
  <cp:lastModifiedBy>YAN DE OLIVEIRA MINAMITANI</cp:lastModifiedBy>
  <cp:revision>4</cp:revision>
  <dcterms:created xsi:type="dcterms:W3CDTF">2023-04-13T00:10:00Z</dcterms:created>
  <dcterms:modified xsi:type="dcterms:W3CDTF">2023-04-26T19:28:24Z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0x010100A3958CD1FDCAE84F874ED7416CCAAF4C</vt:lpwstr>
  </property>
  <property fmtid="{D5CDD505-2E9C-101B-9397-08002B2CF9AE}" pid="3" name="ICV">
    <vt:lpwstr>D6DFC8EE6A6C4C89B1C2C17DE8152248</vt:lpwstr>
  </property>
  <property fmtid="{D5CDD505-2E9C-101B-9397-08002B2CF9AE}" pid="4" name="KSOProductBuildVer">
    <vt:lpwstr>1046-11.2.0.11536</vt:lpwstr>
  </property>
</Properties>
</file>

<file path=docProps/thumbnail.jpeg>
</file>